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90025922029169E-2"/>
          <c:y val="4.8281249999999963E-2"/>
          <c:w val="0.50553584424328901"/>
          <c:h val="0.9034374999999995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dLbls>
            <c:spPr>
              <a:noFill/>
              <a:ln w="25423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dLbls>
            <c:spPr>
              <a:noFill/>
              <a:ln w="25423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dLbls>
            <c:spPr>
              <a:noFill/>
              <a:ln w="25423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20</c:v>
                </c:pt>
              </c:numCache>
            </c:numRef>
          </c:val>
        </c:ser>
        <c:axId val="109986176"/>
        <c:axId val="109988096"/>
      </c:barChart>
      <c:catAx>
        <c:axId val="109986176"/>
        <c:scaling>
          <c:orientation val="minMax"/>
        </c:scaling>
        <c:delete val="1"/>
        <c:axPos val="b"/>
        <c:numFmt formatCode="General" sourceLinked="1"/>
        <c:tickLblPos val="nextTo"/>
        <c:crossAx val="109988096"/>
        <c:crosses val="autoZero"/>
        <c:auto val="1"/>
        <c:lblAlgn val="ctr"/>
        <c:lblOffset val="100"/>
      </c:catAx>
      <c:valAx>
        <c:axId val="109988096"/>
        <c:scaling>
          <c:orientation val="minMax"/>
        </c:scaling>
        <c:axPos val="l"/>
        <c:majorGridlines/>
        <c:numFmt formatCode="General" sourceLinked="1"/>
        <c:tickLblPos val="nextTo"/>
        <c:crossAx val="109986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36570907432748"/>
          <c:y val="5.3425228321279945E-2"/>
          <c:w val="0.18371144128207245"/>
          <c:h val="0.25022760826771656"/>
        </c:manualLayout>
      </c:layout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2"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 Black" pitchFamily="34" charset="0"/>
              </a:rPr>
              <a:t>Продовжують навчатись після закінчення школи</a:t>
            </a:r>
            <a:endParaRPr lang="ru-RU" b="1" dirty="0">
              <a:latin typeface="Arial Black" pitchFamily="34" charset="0"/>
            </a:endParaRPr>
          </a:p>
        </p:txBody>
      </p:sp>
      <p:graphicFrame>
        <p:nvGraphicFramePr>
          <p:cNvPr id="4" name="Диаграмма 2"/>
          <p:cNvGraphicFramePr>
            <a:graphicFrameLocks/>
          </p:cNvGraphicFramePr>
          <p:nvPr/>
        </p:nvGraphicFramePr>
        <p:xfrm>
          <a:off x="1714479" y="1773238"/>
          <a:ext cx="707236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</Words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Продовжують навчатись після закінчення школи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</cp:revision>
  <dcterms:created xsi:type="dcterms:W3CDTF">2021-04-19T12:45:46Z</dcterms:created>
  <dcterms:modified xsi:type="dcterms:W3CDTF">2021-04-19T12:51:56Z</dcterms:modified>
</cp:coreProperties>
</file>